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755" r:id="rId6"/>
    <p:sldMasterId id="2147483731" r:id="rId7"/>
    <p:sldMasterId id="2147483714" r:id="rId8"/>
  </p:sldMasterIdLst>
  <p:notesMasterIdLst>
    <p:notesMasterId r:id="rId19"/>
  </p:notesMasterIdLst>
  <p:handoutMasterIdLst>
    <p:handoutMasterId r:id="rId20"/>
  </p:handoutMasterIdLst>
  <p:sldIdLst>
    <p:sldId id="258" r:id="rId9"/>
    <p:sldId id="348" r:id="rId10"/>
    <p:sldId id="325" r:id="rId11"/>
    <p:sldId id="351" r:id="rId12"/>
    <p:sldId id="352" r:id="rId13"/>
    <p:sldId id="349" r:id="rId14"/>
    <p:sldId id="353" r:id="rId15"/>
    <p:sldId id="354" r:id="rId16"/>
    <p:sldId id="321" r:id="rId17"/>
    <p:sldId id="259" r:id="rId18"/>
  </p:sldIdLst>
  <p:sldSz cx="9144000" cy="6858000" type="screen4x3"/>
  <p:notesSz cx="6731000" cy="98552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36" userDrawn="1">
          <p15:clr>
            <a:srgbClr val="A4A3A4"/>
          </p15:clr>
        </p15:guide>
        <p15:guide id="4" orient="horz" pos="75" userDrawn="1">
          <p15:clr>
            <a:srgbClr val="A4A3A4"/>
          </p15:clr>
        </p15:guide>
        <p15:guide id="5" pos="4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03D"/>
    <a:srgbClr val="992441"/>
    <a:srgbClr val="FFFFFF"/>
    <a:srgbClr val="F8F8F8"/>
    <a:srgbClr val="AAABA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2F178-0EA9-4C15-AF3D-0D73E18DD104}" v="15" dt="2019-10-09T10:44:54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03" autoAdjust="0"/>
    <p:restoredTop sz="86347" autoAdjust="0"/>
  </p:normalViewPr>
  <p:slideViewPr>
    <p:cSldViewPr>
      <p:cViewPr varScale="1">
        <p:scale>
          <a:sx n="62" d="100"/>
          <a:sy n="62" d="100"/>
        </p:scale>
        <p:origin x="990" y="66"/>
      </p:cViewPr>
      <p:guideLst>
        <p:guide orient="horz" pos="935"/>
        <p:guide pos="204"/>
        <p:guide pos="5536"/>
        <p:guide orient="horz" pos="75"/>
        <p:guide pos="4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3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Hanssens (BOSA)" userId="eca6c1db-f9c0-46a0-bee6-9fccc8af2f3f" providerId="ADAL" clId="{4F52F178-0EA9-4C15-AF3D-0D73E18DD104}"/>
    <pc:docChg chg="undo custSel addSld delSld modSld sldOrd">
      <pc:chgData name="Bart Hanssens (BOSA)" userId="eca6c1db-f9c0-46a0-bee6-9fccc8af2f3f" providerId="ADAL" clId="{4F52F178-0EA9-4C15-AF3D-0D73E18DD104}" dt="2019-10-09T10:50:36.534" v="2086" actId="20577"/>
      <pc:docMkLst>
        <pc:docMk/>
      </pc:docMkLst>
      <pc:sldChg chg="modSp">
        <pc:chgData name="Bart Hanssens (BOSA)" userId="eca6c1db-f9c0-46a0-bee6-9fccc8af2f3f" providerId="ADAL" clId="{4F52F178-0EA9-4C15-AF3D-0D73E18DD104}" dt="2019-10-09T10:43:02.346" v="1746" actId="20577"/>
        <pc:sldMkLst>
          <pc:docMk/>
          <pc:sldMk cId="3310193603" sldId="258"/>
        </pc:sldMkLst>
        <pc:spChg chg="mod">
          <ac:chgData name="Bart Hanssens (BOSA)" userId="eca6c1db-f9c0-46a0-bee6-9fccc8af2f3f" providerId="ADAL" clId="{4F52F178-0EA9-4C15-AF3D-0D73E18DD104}" dt="2019-10-09T10:43:02.346" v="1746" actId="20577"/>
          <ac:spMkLst>
            <pc:docMk/>
            <pc:sldMk cId="3310193603" sldId="258"/>
            <ac:spMk id="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8T20:00:34.858" v="9" actId="20577"/>
          <ac:spMkLst>
            <pc:docMk/>
            <pc:sldMk cId="3310193603" sldId="258"/>
            <ac:spMk id="3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8T20:00:41.248" v="20" actId="20577"/>
          <ac:spMkLst>
            <pc:docMk/>
            <pc:sldMk cId="3310193603" sldId="258"/>
            <ac:spMk id="4" creationId="{00000000-0000-0000-0000-000000000000}"/>
          </ac:spMkLst>
        </pc:spChg>
      </pc:sldChg>
      <pc:sldChg chg="del">
        <pc:chgData name="Bart Hanssens (BOSA)" userId="eca6c1db-f9c0-46a0-bee6-9fccc8af2f3f" providerId="ADAL" clId="{4F52F178-0EA9-4C15-AF3D-0D73E18DD104}" dt="2019-10-08T20:02:18.605" v="21" actId="2696"/>
        <pc:sldMkLst>
          <pc:docMk/>
          <pc:sldMk cId="2173593236" sldId="292"/>
        </pc:sldMkLst>
      </pc:sldChg>
      <pc:sldChg chg="del">
        <pc:chgData name="Bart Hanssens (BOSA)" userId="eca6c1db-f9c0-46a0-bee6-9fccc8af2f3f" providerId="ADAL" clId="{4F52F178-0EA9-4C15-AF3D-0D73E18DD104}" dt="2019-10-08T20:18:44.076" v="293" actId="2696"/>
        <pc:sldMkLst>
          <pc:docMk/>
          <pc:sldMk cId="1849976515" sldId="302"/>
        </pc:sldMkLst>
      </pc:sldChg>
      <pc:sldChg chg="del">
        <pc:chgData name="Bart Hanssens (BOSA)" userId="eca6c1db-f9c0-46a0-bee6-9fccc8af2f3f" providerId="ADAL" clId="{4F52F178-0EA9-4C15-AF3D-0D73E18DD104}" dt="2019-10-08T20:02:24.609" v="22" actId="2696"/>
        <pc:sldMkLst>
          <pc:docMk/>
          <pc:sldMk cId="872246446" sldId="307"/>
        </pc:sldMkLst>
      </pc:sldChg>
      <pc:sldChg chg="del ord">
        <pc:chgData name="Bart Hanssens (BOSA)" userId="eca6c1db-f9c0-46a0-bee6-9fccc8af2f3f" providerId="ADAL" clId="{4F52F178-0EA9-4C15-AF3D-0D73E18DD104}" dt="2019-10-09T10:25:54.137" v="1121" actId="2696"/>
        <pc:sldMkLst>
          <pc:docMk/>
          <pc:sldMk cId="2954890032" sldId="308"/>
        </pc:sldMkLst>
      </pc:sldChg>
      <pc:sldChg chg="modSp">
        <pc:chgData name="Bart Hanssens (BOSA)" userId="eca6c1db-f9c0-46a0-bee6-9fccc8af2f3f" providerId="ADAL" clId="{4F52F178-0EA9-4C15-AF3D-0D73E18DD104}" dt="2019-10-09T10:45:14.227" v="1817" actId="20577"/>
        <pc:sldMkLst>
          <pc:docMk/>
          <pc:sldMk cId="1769787225" sldId="325"/>
        </pc:sldMkLst>
        <pc:spChg chg="mod">
          <ac:chgData name="Bart Hanssens (BOSA)" userId="eca6c1db-f9c0-46a0-bee6-9fccc8af2f3f" providerId="ADAL" clId="{4F52F178-0EA9-4C15-AF3D-0D73E18DD104}" dt="2019-10-09T10:19:44.297" v="551" actId="20577"/>
          <ac:spMkLst>
            <pc:docMk/>
            <pc:sldMk cId="1769787225" sldId="325"/>
            <ac:spMk id="1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9T10:45:14.227" v="1817" actId="20577"/>
          <ac:spMkLst>
            <pc:docMk/>
            <pc:sldMk cId="1769787225" sldId="325"/>
            <ac:spMk id="13" creationId="{00000000-0000-0000-0000-000000000000}"/>
          </ac:spMkLst>
        </pc:spChg>
      </pc:sldChg>
      <pc:sldChg chg="del">
        <pc:chgData name="Bart Hanssens (BOSA)" userId="eca6c1db-f9c0-46a0-bee6-9fccc8af2f3f" providerId="ADAL" clId="{4F52F178-0EA9-4C15-AF3D-0D73E18DD104}" dt="2019-10-08T20:02:27.437" v="23" actId="2696"/>
        <pc:sldMkLst>
          <pc:docMk/>
          <pc:sldMk cId="1306575874" sldId="345"/>
        </pc:sldMkLst>
      </pc:sldChg>
      <pc:sldChg chg="del">
        <pc:chgData name="Bart Hanssens (BOSA)" userId="eca6c1db-f9c0-46a0-bee6-9fccc8af2f3f" providerId="ADAL" clId="{4F52F178-0EA9-4C15-AF3D-0D73E18DD104}" dt="2019-10-08T20:18:46.732" v="294" actId="2696"/>
        <pc:sldMkLst>
          <pc:docMk/>
          <pc:sldMk cId="3990603457" sldId="346"/>
        </pc:sldMkLst>
      </pc:sldChg>
      <pc:sldChg chg="del">
        <pc:chgData name="Bart Hanssens (BOSA)" userId="eca6c1db-f9c0-46a0-bee6-9fccc8af2f3f" providerId="ADAL" clId="{4F52F178-0EA9-4C15-AF3D-0D73E18DD104}" dt="2019-10-08T20:18:49.044" v="295" actId="2696"/>
        <pc:sldMkLst>
          <pc:docMk/>
          <pc:sldMk cId="372234805" sldId="347"/>
        </pc:sldMkLst>
      </pc:sldChg>
      <pc:sldChg chg="modSp">
        <pc:chgData name="Bart Hanssens (BOSA)" userId="eca6c1db-f9c0-46a0-bee6-9fccc8af2f3f" providerId="ADAL" clId="{4F52F178-0EA9-4C15-AF3D-0D73E18DD104}" dt="2019-10-09T10:43:10.079" v="1753" actId="20577"/>
        <pc:sldMkLst>
          <pc:docMk/>
          <pc:sldMk cId="2644909490" sldId="348"/>
        </pc:sldMkLst>
        <pc:spChg chg="mod">
          <ac:chgData name="Bart Hanssens (BOSA)" userId="eca6c1db-f9c0-46a0-bee6-9fccc8af2f3f" providerId="ADAL" clId="{4F52F178-0EA9-4C15-AF3D-0D73E18DD104}" dt="2019-10-09T10:43:10.079" v="1753" actId="20577"/>
          <ac:spMkLst>
            <pc:docMk/>
            <pc:sldMk cId="2644909490" sldId="348"/>
            <ac:spMk id="12" creationId="{00000000-0000-0000-0000-000000000000}"/>
          </ac:spMkLst>
        </pc:spChg>
      </pc:sldChg>
      <pc:sldChg chg="del">
        <pc:chgData name="Bart Hanssens (BOSA)" userId="eca6c1db-f9c0-46a0-bee6-9fccc8af2f3f" providerId="ADAL" clId="{4F52F178-0EA9-4C15-AF3D-0D73E18DD104}" dt="2019-10-08T20:02:30.124" v="24" actId="2696"/>
        <pc:sldMkLst>
          <pc:docMk/>
          <pc:sldMk cId="907819642" sldId="349"/>
        </pc:sldMkLst>
      </pc:sldChg>
      <pc:sldChg chg="modSp add">
        <pc:chgData name="Bart Hanssens (BOSA)" userId="eca6c1db-f9c0-46a0-bee6-9fccc8af2f3f" providerId="ADAL" clId="{4F52F178-0EA9-4C15-AF3D-0D73E18DD104}" dt="2019-10-09T10:37:02.426" v="1562" actId="20577"/>
        <pc:sldMkLst>
          <pc:docMk/>
          <pc:sldMk cId="2749412622" sldId="349"/>
        </pc:sldMkLst>
        <pc:spChg chg="mod">
          <ac:chgData name="Bart Hanssens (BOSA)" userId="eca6c1db-f9c0-46a0-bee6-9fccc8af2f3f" providerId="ADAL" clId="{4F52F178-0EA9-4C15-AF3D-0D73E18DD104}" dt="2019-10-08T20:13:40.152" v="152" actId="5793"/>
          <ac:spMkLst>
            <pc:docMk/>
            <pc:sldMk cId="2749412622" sldId="349"/>
            <ac:spMk id="1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9T10:37:02.426" v="1562" actId="20577"/>
          <ac:spMkLst>
            <pc:docMk/>
            <pc:sldMk cId="2749412622" sldId="349"/>
            <ac:spMk id="13" creationId="{00000000-0000-0000-0000-000000000000}"/>
          </ac:spMkLst>
        </pc:spChg>
      </pc:sldChg>
      <pc:sldChg chg="modSp add del">
        <pc:chgData name="Bart Hanssens (BOSA)" userId="eca6c1db-f9c0-46a0-bee6-9fccc8af2f3f" providerId="ADAL" clId="{4F52F178-0EA9-4C15-AF3D-0D73E18DD104}" dt="2019-10-09T10:25:49.309" v="1120" actId="2696"/>
        <pc:sldMkLst>
          <pc:docMk/>
          <pc:sldMk cId="2158259448" sldId="350"/>
        </pc:sldMkLst>
        <pc:spChg chg="mod">
          <ac:chgData name="Bart Hanssens (BOSA)" userId="eca6c1db-f9c0-46a0-bee6-9fccc8af2f3f" providerId="ADAL" clId="{4F52F178-0EA9-4C15-AF3D-0D73E18DD104}" dt="2019-10-08T20:18:13.050" v="280" actId="20577"/>
          <ac:spMkLst>
            <pc:docMk/>
            <pc:sldMk cId="2158259448" sldId="350"/>
            <ac:spMk id="1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8T20:22:25.531" v="392" actId="20577"/>
          <ac:spMkLst>
            <pc:docMk/>
            <pc:sldMk cId="2158259448" sldId="350"/>
            <ac:spMk id="13" creationId="{00000000-0000-0000-0000-000000000000}"/>
          </ac:spMkLst>
        </pc:spChg>
      </pc:sldChg>
      <pc:sldChg chg="modSp add ord">
        <pc:chgData name="Bart Hanssens (BOSA)" userId="eca6c1db-f9c0-46a0-bee6-9fccc8af2f3f" providerId="ADAL" clId="{4F52F178-0EA9-4C15-AF3D-0D73E18DD104}" dt="2019-10-09T10:36:01.489" v="1496"/>
        <pc:sldMkLst>
          <pc:docMk/>
          <pc:sldMk cId="2963321425" sldId="351"/>
        </pc:sldMkLst>
        <pc:spChg chg="mod">
          <ac:chgData name="Bart Hanssens (BOSA)" userId="eca6c1db-f9c0-46a0-bee6-9fccc8af2f3f" providerId="ADAL" clId="{4F52F178-0EA9-4C15-AF3D-0D73E18DD104}" dt="2019-10-09T10:22:49.094" v="951" actId="20577"/>
          <ac:spMkLst>
            <pc:docMk/>
            <pc:sldMk cId="2963321425" sldId="351"/>
            <ac:spMk id="1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9T10:34:43.532" v="1492" actId="20577"/>
          <ac:spMkLst>
            <pc:docMk/>
            <pc:sldMk cId="2963321425" sldId="351"/>
            <ac:spMk id="13" creationId="{00000000-0000-0000-0000-000000000000}"/>
          </ac:spMkLst>
        </pc:spChg>
      </pc:sldChg>
      <pc:sldChg chg="addSp delSp modSp add">
        <pc:chgData name="Bart Hanssens (BOSA)" userId="eca6c1db-f9c0-46a0-bee6-9fccc8af2f3f" providerId="ADAL" clId="{4F52F178-0EA9-4C15-AF3D-0D73E18DD104}" dt="2019-10-09T10:35:28.050" v="1495"/>
        <pc:sldMkLst>
          <pc:docMk/>
          <pc:sldMk cId="2360075778" sldId="352"/>
        </pc:sldMkLst>
        <pc:spChg chg="mod">
          <ac:chgData name="Bart Hanssens (BOSA)" userId="eca6c1db-f9c0-46a0-bee6-9fccc8af2f3f" providerId="ADAL" clId="{4F52F178-0EA9-4C15-AF3D-0D73E18DD104}" dt="2019-10-09T10:34:35.892" v="1481" actId="20577"/>
          <ac:spMkLst>
            <pc:docMk/>
            <pc:sldMk cId="2360075778" sldId="352"/>
            <ac:spMk id="12" creationId="{00000000-0000-0000-0000-000000000000}"/>
          </ac:spMkLst>
        </pc:spChg>
        <pc:spChg chg="del mod">
          <ac:chgData name="Bart Hanssens (BOSA)" userId="eca6c1db-f9c0-46a0-bee6-9fccc8af2f3f" providerId="ADAL" clId="{4F52F178-0EA9-4C15-AF3D-0D73E18DD104}" dt="2019-10-09T10:35:28.050" v="1495"/>
          <ac:spMkLst>
            <pc:docMk/>
            <pc:sldMk cId="2360075778" sldId="352"/>
            <ac:spMk id="13" creationId="{00000000-0000-0000-0000-000000000000}"/>
          </ac:spMkLst>
        </pc:spChg>
        <pc:picChg chg="add">
          <ac:chgData name="Bart Hanssens (BOSA)" userId="eca6c1db-f9c0-46a0-bee6-9fccc8af2f3f" providerId="ADAL" clId="{4F52F178-0EA9-4C15-AF3D-0D73E18DD104}" dt="2019-10-09T10:35:28.050" v="1495"/>
          <ac:picMkLst>
            <pc:docMk/>
            <pc:sldMk cId="2360075778" sldId="352"/>
            <ac:picMk id="1026" creationId="{997C62D5-BB03-41A3-B074-54136ACA55A5}"/>
          </ac:picMkLst>
        </pc:picChg>
      </pc:sldChg>
      <pc:sldChg chg="modSp add">
        <pc:chgData name="Bart Hanssens (BOSA)" userId="eca6c1db-f9c0-46a0-bee6-9fccc8af2f3f" providerId="ADAL" clId="{4F52F178-0EA9-4C15-AF3D-0D73E18DD104}" dt="2019-10-09T10:44:54.414" v="1783"/>
        <pc:sldMkLst>
          <pc:docMk/>
          <pc:sldMk cId="3625591256" sldId="353"/>
        </pc:sldMkLst>
        <pc:spChg chg="mod">
          <ac:chgData name="Bart Hanssens (BOSA)" userId="eca6c1db-f9c0-46a0-bee6-9fccc8af2f3f" providerId="ADAL" clId="{4F52F178-0EA9-4C15-AF3D-0D73E18DD104}" dt="2019-10-09T10:40:02.367" v="1566" actId="20577"/>
          <ac:spMkLst>
            <pc:docMk/>
            <pc:sldMk cId="3625591256" sldId="353"/>
            <ac:spMk id="1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9T10:44:54.414" v="1783"/>
          <ac:spMkLst>
            <pc:docMk/>
            <pc:sldMk cId="3625591256" sldId="353"/>
            <ac:spMk id="13" creationId="{00000000-0000-0000-0000-000000000000}"/>
          </ac:spMkLst>
        </pc:spChg>
      </pc:sldChg>
      <pc:sldChg chg="modSp add">
        <pc:chgData name="Bart Hanssens (BOSA)" userId="eca6c1db-f9c0-46a0-bee6-9fccc8af2f3f" providerId="ADAL" clId="{4F52F178-0EA9-4C15-AF3D-0D73E18DD104}" dt="2019-10-09T10:50:36.534" v="2086" actId="20577"/>
        <pc:sldMkLst>
          <pc:docMk/>
          <pc:sldMk cId="237163095" sldId="354"/>
        </pc:sldMkLst>
        <pc:spChg chg="mod">
          <ac:chgData name="Bart Hanssens (BOSA)" userId="eca6c1db-f9c0-46a0-bee6-9fccc8af2f3f" providerId="ADAL" clId="{4F52F178-0EA9-4C15-AF3D-0D73E18DD104}" dt="2019-10-09T10:45:31.713" v="1826" actId="20577"/>
          <ac:spMkLst>
            <pc:docMk/>
            <pc:sldMk cId="237163095" sldId="354"/>
            <ac:spMk id="12" creationId="{00000000-0000-0000-0000-000000000000}"/>
          </ac:spMkLst>
        </pc:spChg>
        <pc:spChg chg="mod">
          <ac:chgData name="Bart Hanssens (BOSA)" userId="eca6c1db-f9c0-46a0-bee6-9fccc8af2f3f" providerId="ADAL" clId="{4F52F178-0EA9-4C15-AF3D-0D73E18DD104}" dt="2019-10-09T10:50:36.534" v="2086" actId="20577"/>
          <ac:spMkLst>
            <pc:docMk/>
            <pc:sldMk cId="237163095" sldId="354"/>
            <ac:spMk id="13" creationId="{00000000-0000-0000-0000-000000000000}"/>
          </ac:spMkLst>
        </pc:spChg>
      </pc:sldChg>
    </pc:docChg>
  </pc:docChgLst>
  <pc:docChgLst>
    <pc:chgData name="Bart Hanssens (BOSA)" userId="eca6c1db-f9c0-46a0-bee6-9fccc8af2f3f" providerId="ADAL" clId="{8802A94E-BF5B-4603-9801-3A81AC36A8C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71F6C4E-83C6-4608-81E0-1F43C0D617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5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30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FC72F518-197E-43DA-9E91-384C5A95F2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65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an de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S:\BOSA\ppt\inspirations et bases\formes\BOSA_PPT_Calibri Ligh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5" y="5841061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:\BOSA\ppt\inspirations et bases\formes\BOSA_PPT_Calibri Light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" y="531965"/>
            <a:ext cx="4885204" cy="50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ZoneTexte 86"/>
          <p:cNvSpPr txBox="1"/>
          <p:nvPr userDrawn="1"/>
        </p:nvSpPr>
        <p:spPr bwMode="auto">
          <a:xfrm>
            <a:off x="3658340" y="5085184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fr-BE" sz="2000" dirty="0">
                <a:solidFill>
                  <a:schemeClr val="bg1"/>
                </a:solidFill>
                <a:latin typeface="+mn-lt"/>
              </a:rPr>
              <a:t>BOSA.be</a:t>
            </a:r>
          </a:p>
        </p:txBody>
      </p:sp>
      <p:pic>
        <p:nvPicPr>
          <p:cNvPr id="88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2780928"/>
            <a:ext cx="3168352" cy="158417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27088" y="4437112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827585" y="1052736"/>
            <a:ext cx="3024335" cy="15841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139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04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02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73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16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34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697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896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160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352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326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104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512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el en vertica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11560" y="1484784"/>
            <a:ext cx="7920880" cy="4824536"/>
          </a:xfrm>
          <a:prstGeom prst="rect">
            <a:avLst/>
          </a:prstGeom>
        </p:spPr>
        <p:txBody>
          <a:bodyPr vert="eaVert"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11560" y="548680"/>
            <a:ext cx="7920880" cy="936104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1392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810375" y="548680"/>
            <a:ext cx="1722065" cy="5760640"/>
          </a:xfrm>
          <a:prstGeom prst="rect">
            <a:avLst/>
          </a:prstGeom>
        </p:spPr>
        <p:txBody>
          <a:bodyPr vert="eaVert"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11560" y="548680"/>
            <a:ext cx="6192688" cy="5760640"/>
          </a:xfrm>
          <a:prstGeom prst="rect">
            <a:avLst/>
          </a:prstGeom>
        </p:spPr>
        <p:txBody>
          <a:bodyPr vert="eaVert"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87152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BB-B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2" name="Picture 2" descr="S:\BOSA\logo DG\BOSA_DGbaseline_BB_BEP_cmj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30862"/>
            <a:ext cx="3316900" cy="1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2" y="288221"/>
            <a:ext cx="3172018" cy="11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68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DT-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30862"/>
            <a:ext cx="2784673" cy="1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8222"/>
            <a:ext cx="2856144" cy="11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0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FAP-CF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28248"/>
            <a:ext cx="3418743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673124" cy="11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0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IOD-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28248"/>
            <a:ext cx="3060760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76" y="260648"/>
            <a:ext cx="3288504" cy="11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RO-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32856"/>
            <a:ext cx="3086676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08" y="260648"/>
            <a:ext cx="3325872" cy="1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32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SS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35031"/>
            <a:ext cx="3098953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83" y="260648"/>
            <a:ext cx="3339097" cy="1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6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3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35031"/>
            <a:ext cx="3098953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28" y="260648"/>
            <a:ext cx="3200952" cy="1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2420888"/>
            <a:ext cx="7704856" cy="721665"/>
          </a:xfrm>
        </p:spPr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4062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O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3224"/>
            <a:ext cx="2787379" cy="1047544"/>
          </a:xfrm>
          <a:prstGeom prst="rect">
            <a:avLst/>
          </a:prstGeom>
        </p:spPr>
      </p:pic>
      <p:sp>
        <p:nvSpPr>
          <p:cNvPr id="6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7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1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3224"/>
            <a:ext cx="2787377" cy="1047544"/>
          </a:xfrm>
          <a:prstGeom prst="rect">
            <a:avLst/>
          </a:prstGeom>
        </p:spPr>
      </p:pic>
      <p:sp>
        <p:nvSpPr>
          <p:cNvPr id="7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10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76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4241" userDrawn="1">
          <p15:clr>
            <a:srgbClr val="FBAE40"/>
          </p15:clr>
        </p15:guide>
        <p15:guide id="3" orient="horz" pos="190" userDrawn="1">
          <p15:clr>
            <a:srgbClr val="FBAE40"/>
          </p15:clr>
        </p15:guide>
        <p15:guide id="4" pos="538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3713"/>
            <a:ext cx="2787379" cy="1047055"/>
          </a:xfrm>
          <a:prstGeom prst="rect">
            <a:avLst/>
          </a:prstGeom>
        </p:spPr>
      </p:pic>
      <p:sp>
        <p:nvSpPr>
          <p:cNvPr id="9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10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60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ur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19" y="293713"/>
            <a:ext cx="2786076" cy="1047055"/>
          </a:xfrm>
          <a:prstGeom prst="rect">
            <a:avLst/>
          </a:prstGeom>
        </p:spPr>
      </p:pic>
      <p:sp>
        <p:nvSpPr>
          <p:cNvPr id="9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10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9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r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19" y="293713"/>
            <a:ext cx="2786076" cy="1047054"/>
          </a:xfrm>
          <a:prstGeom prst="rect">
            <a:avLst/>
          </a:prstGeom>
        </p:spPr>
      </p:pic>
      <p:sp>
        <p:nvSpPr>
          <p:cNvPr id="9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10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68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oF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56" y="293224"/>
            <a:ext cx="2304596" cy="1047544"/>
          </a:xfrm>
          <a:prstGeom prst="rect">
            <a:avLst/>
          </a:prstGeom>
        </p:spPr>
      </p:pic>
      <p:sp>
        <p:nvSpPr>
          <p:cNvPr id="9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10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68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sce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6" y="293224"/>
            <a:ext cx="2455547" cy="1047544"/>
          </a:xfrm>
          <a:prstGeom prst="rect">
            <a:avLst/>
          </a:prstGeom>
        </p:spPr>
      </p:pic>
      <p:sp>
        <p:nvSpPr>
          <p:cNvPr id="8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9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1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70" y="293224"/>
            <a:ext cx="2166919" cy="1047544"/>
          </a:xfrm>
          <a:prstGeom prst="rect">
            <a:avLst/>
          </a:prstGeom>
        </p:spPr>
      </p:pic>
      <p:sp>
        <p:nvSpPr>
          <p:cNvPr id="8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10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02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ch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 hasCustomPrompt="1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" name="Espace réservé du texte 81"/>
          <p:cNvSpPr>
            <a:spLocks noGrp="1"/>
          </p:cNvSpPr>
          <p:nvPr>
            <p:ph idx="1" hasCustomPrompt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365104"/>
            <a:ext cx="2146436" cy="1008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100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1200" dirty="0">
                <a:latin typeface="+mn-lt"/>
                <a:cs typeface="Calibri"/>
              </a:rPr>
              <a:t>DATUM VAN DE PRESENTATIE </a:t>
            </a:r>
            <a:r>
              <a:rPr lang="fr-BE" sz="1200" dirty="0" err="1">
                <a:latin typeface="+mn-lt"/>
                <a:cs typeface="Calibri"/>
              </a:rPr>
              <a:t>Naam</a:t>
            </a:r>
            <a:r>
              <a:rPr lang="fr-BE" sz="1200" dirty="0">
                <a:latin typeface="+mn-lt"/>
                <a:cs typeface="Calibri"/>
              </a:rPr>
              <a:t> van de auteurs en van de </a:t>
            </a:r>
            <a:r>
              <a:rPr lang="fr-BE" sz="1200" dirty="0" err="1">
                <a:latin typeface="+mn-lt"/>
                <a:cs typeface="Calibri"/>
              </a:rPr>
              <a:t>dienst</a:t>
            </a:r>
            <a:endParaRPr lang="fr-BE" sz="1200" dirty="0">
              <a:latin typeface="+mn-lt"/>
              <a:cs typeface="Calibri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84168" y="260648"/>
            <a:ext cx="2808312" cy="106521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5" y="5618909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 hasCustomPrompt="1"/>
          </p:nvPr>
        </p:nvSpPr>
        <p:spPr/>
        <p:txBody>
          <a:bodyPr/>
          <a:lstStyle/>
          <a:p>
            <a:pPr lvl="0"/>
            <a:r>
              <a:rPr lang="nl-NL" dirty="0"/>
              <a:t>Klik hier om tekst te bewerken</a:t>
            </a:r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21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683568" y="548680"/>
            <a:ext cx="7704855" cy="5688633"/>
          </a:xfrm>
        </p:spPr>
        <p:txBody>
          <a:bodyPr/>
          <a:lstStyle/>
          <a:p>
            <a:pPr lvl="0"/>
            <a:r>
              <a:rPr lang="nl-NL" dirty="0"/>
              <a:t>Klik hier om tekst te bewerken</a:t>
            </a:r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09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268760"/>
            <a:ext cx="3960440" cy="49685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1" hasCustomPrompt="1"/>
          </p:nvPr>
        </p:nvSpPr>
        <p:spPr>
          <a:xfrm>
            <a:off x="611560" y="1268760"/>
            <a:ext cx="3960440" cy="49685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12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11561" y="1268761"/>
            <a:ext cx="3960440" cy="5040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/>
              <a:t>Ondertijtel</a:t>
            </a:r>
            <a:endParaRPr lang="fr-FR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268760"/>
            <a:ext cx="3960441" cy="504054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/>
              <a:t>Ondertijtel</a:t>
            </a:r>
            <a:endParaRPr lang="fr-FR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1" hasCustomPrompt="1"/>
          </p:nvPr>
        </p:nvSpPr>
        <p:spPr>
          <a:xfrm>
            <a:off x="611560" y="1772815"/>
            <a:ext cx="3960440" cy="44644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772816"/>
            <a:ext cx="3960440" cy="44644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153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7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 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1" y="1628801"/>
            <a:ext cx="5029399" cy="43924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7429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hier om tekst te bewerken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Tweede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1600200" marR="0" lvl="3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Vierde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</a:p>
          <a:p>
            <a:pPr marL="2057400" marR="0" lvl="4" indent="-228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Vijfde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 niveau</a:t>
            </a:r>
            <a:endParaRPr kumimoji="0" lang="fr-BE" sz="2000" b="0" i="0" u="none" strike="noStrike" kern="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3568" y="1628801"/>
            <a:ext cx="2880320" cy="43924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op de tekst te bewerken</a:t>
            </a:r>
            <a:endParaRPr lang="fr-FR" dirty="0"/>
          </a:p>
        </p:txBody>
      </p:sp>
      <p:sp>
        <p:nvSpPr>
          <p:cNvPr id="10" name="Titre 10"/>
          <p:cNvSpPr>
            <a:spLocks noGrp="1"/>
          </p:cNvSpPr>
          <p:nvPr>
            <p:ph type="title" hasCustomPrompt="1"/>
          </p:nvPr>
        </p:nvSpPr>
        <p:spPr>
          <a:xfrm>
            <a:off x="1198728" y="692698"/>
            <a:ext cx="4237371" cy="936104"/>
          </a:xfrm>
        </p:spPr>
        <p:txBody>
          <a:bodyPr/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567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683568" y="1268761"/>
            <a:ext cx="7704855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hier om tekst te bewerken</a:t>
            </a:r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fr-BE" dirty="0"/>
          </a:p>
        </p:txBody>
      </p:sp>
      <p:sp>
        <p:nvSpPr>
          <p:cNvPr id="41" name="Espace réservé du titre 40"/>
          <p:cNvSpPr>
            <a:spLocks noGrp="1"/>
          </p:cNvSpPr>
          <p:nvPr>
            <p:ph type="title"/>
          </p:nvPr>
        </p:nvSpPr>
        <p:spPr>
          <a:xfrm>
            <a:off x="683568" y="547095"/>
            <a:ext cx="7704856" cy="72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op de titel te bewerken</a:t>
            </a:r>
            <a:endParaRPr lang="fr-BE" dirty="0"/>
          </a:p>
        </p:txBody>
      </p:sp>
      <p:pic>
        <p:nvPicPr>
          <p:cNvPr id="6" name="Picture 3" descr="S:\BOSA\ppt\inspirations et bases\formes\BOSA_PPT_Calibri Ligh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5" y="5841061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BOSA\ppt\inspirations et bases\formes\BOSA_PPT_Calibri Light3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63" cy="10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39"/>
          <p:cNvSpPr>
            <a:spLocks noGrp="1"/>
          </p:cNvSpPr>
          <p:nvPr>
            <p:ph type="sldNum" sz="quarter" idx="4"/>
          </p:nvPr>
        </p:nvSpPr>
        <p:spPr>
          <a:xfrm>
            <a:off x="8028384" y="6232229"/>
            <a:ext cx="827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3568" y="6237312"/>
            <a:ext cx="73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745" r:id="rId3"/>
    <p:sldLayoutId id="2147483686" r:id="rId4"/>
    <p:sldLayoutId id="2147483744" r:id="rId5"/>
    <p:sldLayoutId id="2147483687" r:id="rId6"/>
    <p:sldLayoutId id="2147483688" r:id="rId7"/>
    <p:sldLayoutId id="2147483690" r:id="rId8"/>
    <p:sldLayoutId id="2147483691" r:id="rId9"/>
  </p:sldLayoutIdLst>
  <p:hf hdr="0" ft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500">
          <a:solidFill>
            <a:srgbClr val="97203D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ct val="0"/>
        </a:spcBef>
        <a:spcAft>
          <a:spcPts val="0"/>
        </a:spcAft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SzPct val="60000"/>
        <a:buFont typeface="Courier New" panose="02070309020205020404" pitchFamily="49" charset="0"/>
        <a:buChar char="o"/>
        <a:defRPr sz="20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accent2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lnSpc>
          <a:spcPts val="14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14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14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14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931E-F7F0-4D6A-884D-D2C022BCD893}" type="datetimeFigureOut">
              <a:rPr lang="fr-BE" smtClean="0"/>
              <a:t>09-10-19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F0CD-E282-4C16-B2A9-9BB2737612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13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BOSA\ppt\inspirations et bases\formes\BOSA_PPT_Calibri 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319" y="6138937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BOSA\ppt\inspirations et bases\formes\BOSA_PPT_Calibri Light3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0916" y="-329821"/>
            <a:ext cx="403263" cy="10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39"/>
          <p:cNvSpPr>
            <a:spLocks noGrp="1"/>
          </p:cNvSpPr>
          <p:nvPr>
            <p:ph type="sldNum" sz="quarter" idx="4"/>
          </p:nvPr>
        </p:nvSpPr>
        <p:spPr>
          <a:xfrm rot="5400000">
            <a:off x="-375518" y="5568205"/>
            <a:ext cx="16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DF1FBB3B-0B1B-4319-9DD0-89170588831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30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S:\BOSA\ppt\inspirations et bases\formes\BOSA_PPT_Calibri Light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" y="531965"/>
            <a:ext cx="4885204" cy="50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HET IS DE TITEL VAN DE PRESENTATIE</a:t>
            </a:r>
            <a:endParaRPr lang="fr-BE" dirty="0"/>
          </a:p>
        </p:txBody>
      </p:sp>
      <p:sp>
        <p:nvSpPr>
          <p:cNvPr id="82" name="Espace réservé du texte 81"/>
          <p:cNvSpPr>
            <a:spLocks noGrp="1"/>
          </p:cNvSpPr>
          <p:nvPr>
            <p:ph type="body"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dirty="0"/>
              <a:t>HET IS DE ONDERTITEL VAN DE PRESENTATIE</a:t>
            </a:r>
          </a:p>
        </p:txBody>
      </p:sp>
      <p:sp>
        <p:nvSpPr>
          <p:cNvPr id="83" name="ZoneTexte 82"/>
          <p:cNvSpPr txBox="1"/>
          <p:nvPr/>
        </p:nvSpPr>
        <p:spPr bwMode="auto">
          <a:xfrm>
            <a:off x="3658340" y="5085184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fr-BE" sz="2000" dirty="0">
                <a:solidFill>
                  <a:schemeClr val="bg1"/>
                </a:solidFill>
                <a:latin typeface="+mn-lt"/>
              </a:rPr>
              <a:t>BOSA.be</a:t>
            </a:r>
          </a:p>
        </p:txBody>
      </p:sp>
      <p:pic>
        <p:nvPicPr>
          <p:cNvPr id="84" name="Picture 3" descr="S:\BOSA\ppt\inspirations et bases\formes\BOSA_PPT_Calibri Ligh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5" y="5841061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8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4" r:id="rId7"/>
    <p:sldLayoutId id="2147483726" r:id="rId8"/>
    <p:sldLayoutId id="2147483716" r:id="rId9"/>
    <p:sldLayoutId id="2147483717" r:id="rId10"/>
    <p:sldLayoutId id="2147483746" r:id="rId11"/>
    <p:sldLayoutId id="2147483753" r:id="rId12"/>
    <p:sldLayoutId id="2147483719" r:id="rId13"/>
    <p:sldLayoutId id="2147483720" r:id="rId14"/>
    <p:sldLayoutId id="2147483743" r:id="rId15"/>
    <p:sldLayoutId id="2147483725" r:id="rId16"/>
  </p:sldLayoutIdLst>
  <p:hf hdr="0" ft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700" kern="1200">
          <a:solidFill>
            <a:schemeClr val="bg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0" userDrawn="1">
          <p15:clr>
            <a:srgbClr val="F26B43"/>
          </p15:clr>
        </p15:guide>
        <p15:guide id="2" pos="4241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pos="5387" userDrawn="1">
          <p15:clr>
            <a:srgbClr val="F26B43"/>
          </p15:clr>
        </p15:guide>
        <p15:guide id="5" orient="horz" pos="86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dict/dcattools" TargetMode="External"/><Relationship Id="rId2" Type="http://schemas.openxmlformats.org/officeDocument/2006/relationships/hyperlink" Target="https://github.com/fedict/dca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rupal.org/project/openf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SmartFlanders</a:t>
            </a:r>
            <a:endParaRPr lang="nl-BE" dirty="0"/>
          </a:p>
          <a:p>
            <a:endParaRPr lang="nl-BE" dirty="0"/>
          </a:p>
          <a:p>
            <a:r>
              <a:rPr lang="nl-BE" dirty="0"/>
              <a:t>Arenberggebouw, Brussel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2019-10-17</a:t>
            </a:r>
          </a:p>
          <a:p>
            <a:r>
              <a:rPr lang="nl-BE" dirty="0"/>
              <a:t>Bart Hanssens</a:t>
            </a:r>
          </a:p>
          <a:p>
            <a:r>
              <a:rPr lang="nl-BE" dirty="0"/>
              <a:t>FOD BOSA Digitale Transformatie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BE" dirty="0"/>
              <a:t>Data.gov.be</a:t>
            </a:r>
          </a:p>
        </p:txBody>
      </p:sp>
    </p:spTree>
    <p:extLst>
      <p:ext uri="{BB962C8B-B14F-4D97-AF65-F5344CB8AC3E}">
        <p14:creationId xmlns:p14="http://schemas.microsoft.com/office/powerpoint/2010/main" val="331019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BartHanssens</a:t>
            </a:r>
            <a:endParaRPr lang="en-US" dirty="0"/>
          </a:p>
          <a:p>
            <a:r>
              <a:rPr lang="en-US" sz="1800" dirty="0"/>
              <a:t>bart.hanssens@bosa.fgov.be</a:t>
            </a:r>
          </a:p>
          <a:p>
            <a:r>
              <a:rPr lang="en-US" sz="1800" dirty="0"/>
              <a:t>opendata@belgium.be</a:t>
            </a:r>
          </a:p>
          <a:p>
            <a:endParaRPr lang="en-US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BE" dirty="0"/>
              <a:t>Bedankt !</a:t>
            </a:r>
          </a:p>
        </p:txBody>
      </p:sp>
    </p:spTree>
    <p:extLst>
      <p:ext uri="{BB962C8B-B14F-4D97-AF65-F5344CB8AC3E}">
        <p14:creationId xmlns:p14="http://schemas.microsoft.com/office/powerpoint/2010/main" val="277545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Data.gov.be portaal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5" name="Content Placeholder 4" descr="Screenshot of the home page of the data.gov.be open data portal, with a search bar and 14 data themes.">
            <a:extLst>
              <a:ext uri="{FF2B5EF4-FFF2-40B4-BE49-F238E27FC236}">
                <a16:creationId xmlns:a16="http://schemas.microsoft.com/office/drawing/2014/main" id="{ACCE5809-7BC5-41DA-A4B7-1572BD57308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84213" y="1951693"/>
            <a:ext cx="7704137" cy="36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Meertaligheid zo goed mogelijk ondersteunen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Extra </a:t>
            </a:r>
            <a:r>
              <a:rPr lang="nl-BE" dirty="0" err="1"/>
              <a:t>webcontent</a:t>
            </a:r>
            <a:r>
              <a:rPr lang="nl-BE" dirty="0"/>
              <a:t> (presentaties, verslagen, nieuws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Integreren metadata andere portalen /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Export naar Europees open data portaal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In bestaande omgeving gehost kunnen worden</a:t>
            </a:r>
          </a:p>
          <a:p>
            <a:pPr marL="1085850" lvl="1" indent="-342900"/>
            <a:r>
              <a:rPr lang="nl-BE" dirty="0"/>
              <a:t>Standaardplatform: </a:t>
            </a:r>
            <a:r>
              <a:rPr lang="nl-BE" dirty="0" err="1"/>
              <a:t>Drupal</a:t>
            </a:r>
            <a:endParaRPr lang="nl-BE" dirty="0"/>
          </a:p>
          <a:p>
            <a:pPr marL="1085850" lvl="1" indent="-342900"/>
            <a:r>
              <a:rPr lang="nl-BE" dirty="0"/>
              <a:t>Zo weinig mogelijk </a:t>
            </a:r>
            <a:r>
              <a:rPr lang="nl-BE" dirty="0" err="1"/>
              <a:t>custom</a:t>
            </a:r>
            <a:r>
              <a:rPr lang="nl-BE" dirty="0"/>
              <a:t>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Criteria (september 2015)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978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Lay-out website: +/- 4.000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Hosting en security updates: inbegrepen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Installatie + </a:t>
            </a:r>
            <a:r>
              <a:rPr lang="nl-BE" dirty="0" err="1"/>
              <a:t>harvesting</a:t>
            </a:r>
            <a:r>
              <a:rPr lang="nl-BE" dirty="0"/>
              <a:t>/</a:t>
            </a:r>
            <a:r>
              <a:rPr lang="nl-BE" dirty="0" err="1"/>
              <a:t>scraping</a:t>
            </a:r>
            <a:r>
              <a:rPr lang="nl-BE" dirty="0"/>
              <a:t> en update tools</a:t>
            </a:r>
          </a:p>
          <a:p>
            <a:pPr marL="1085850" lvl="1" indent="-342900"/>
            <a:r>
              <a:rPr lang="nl-BE" dirty="0"/>
              <a:t>Eigen ontwikkeling, initieel 3 à 4 weken </a:t>
            </a:r>
          </a:p>
          <a:p>
            <a:pPr marL="1085850" lvl="1" indent="-342900"/>
            <a:r>
              <a:rPr lang="nl-BE" dirty="0"/>
              <a:t>Later nog 2 à 3 dagen per </a:t>
            </a:r>
            <a:r>
              <a:rPr lang="nl-BE" dirty="0" err="1"/>
              <a:t>geharvest</a:t>
            </a:r>
            <a:r>
              <a:rPr lang="nl-BE" dirty="0"/>
              <a:t> portaal / site</a:t>
            </a:r>
          </a:p>
          <a:p>
            <a:pPr marL="1085850" lvl="1" indent="-342900"/>
            <a:r>
              <a:rPr lang="nl-BE" dirty="0"/>
              <a:t>Controleren updates, aanpassingen: 1 à 2 weken per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Vragen burgers / bedrijven</a:t>
            </a:r>
          </a:p>
          <a:p>
            <a:pPr marL="1085850" lvl="1" indent="-342900"/>
            <a:r>
              <a:rPr lang="nl-BE" dirty="0"/>
              <a:t>Gemiddeld 2 à 3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332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Scraping</a:t>
            </a:r>
            <a:r>
              <a:rPr lang="nl-BE" dirty="0"/>
              <a:t> en updates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1026" name="Picture 2" descr="Components">
            <a:extLst>
              <a:ext uri="{FF2B5EF4-FFF2-40B4-BE49-F238E27FC236}">
                <a16:creationId xmlns:a16="http://schemas.microsoft.com/office/drawing/2014/main" id="{997C62D5-BB03-41A3-B074-54136ACA55A5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8" y="1268413"/>
            <a:ext cx="7027766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7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CKAN</a:t>
            </a:r>
          </a:p>
          <a:p>
            <a:pPr marL="1085850" lvl="1" indent="-342900"/>
            <a:r>
              <a:rPr lang="nl-BE" dirty="0"/>
              <a:t>Meertaligheid was in 2015 nog niet zo goed</a:t>
            </a:r>
          </a:p>
          <a:p>
            <a:pPr marL="1085850" lvl="1" indent="-342900"/>
            <a:r>
              <a:rPr lang="nl-BE" dirty="0"/>
              <a:t>Code EU portaal nog niet beschikbaar + te veel componenten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DKAN</a:t>
            </a:r>
          </a:p>
          <a:p>
            <a:pPr marL="1085850" lvl="1" indent="-342900"/>
            <a:r>
              <a:rPr lang="nl-BE" dirty="0"/>
              <a:t>Niet in standaard “</a:t>
            </a:r>
            <a:r>
              <a:rPr lang="nl-BE" dirty="0" err="1"/>
              <a:t>OpenFed</a:t>
            </a:r>
            <a:r>
              <a:rPr lang="nl-BE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The </a:t>
            </a:r>
            <a:r>
              <a:rPr lang="nl-BE" dirty="0" err="1"/>
              <a:t>DataTank</a:t>
            </a:r>
            <a:endParaRPr lang="nl-BE" dirty="0"/>
          </a:p>
          <a:p>
            <a:pPr marL="1085850" lvl="1" indent="-342900"/>
            <a:r>
              <a:rPr lang="nl-BE" dirty="0"/>
              <a:t>Niet zo geschikt om meertalige </a:t>
            </a:r>
            <a:r>
              <a:rPr lang="nl-BE" dirty="0" err="1"/>
              <a:t>webcontent</a:t>
            </a:r>
            <a:r>
              <a:rPr lang="nl-BE" dirty="0"/>
              <a:t> te beheren</a:t>
            </a:r>
          </a:p>
          <a:p>
            <a:pPr marL="1085850" lvl="1" indent="-342900"/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niet 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94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683568" y="1268761"/>
            <a:ext cx="7704855" cy="4968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Export ?</a:t>
            </a:r>
          </a:p>
          <a:p>
            <a:pPr marL="1085850" lvl="1" indent="-342900"/>
            <a:r>
              <a:rPr lang="nl-BE" dirty="0"/>
              <a:t>Site is eigenlijk bijproduct, metadata wordt als input gebruikt </a:t>
            </a:r>
          </a:p>
          <a:p>
            <a:pPr marL="1085850" lvl="1" indent="-342900"/>
            <a:r>
              <a:rPr lang="nl-BE" dirty="0">
                <a:hlinkClick r:id="rId2"/>
              </a:rPr>
              <a:t>https://github.com/fedict/dcat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API ? </a:t>
            </a:r>
          </a:p>
          <a:p>
            <a:pPr marL="1085850" lvl="1" indent="-342900"/>
            <a:r>
              <a:rPr lang="nl-BE" dirty="0"/>
              <a:t>Experimentele aparte LDF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Linken ?</a:t>
            </a:r>
          </a:p>
          <a:p>
            <a:pPr marL="1085850" lvl="1" indent="-342900"/>
            <a:r>
              <a:rPr lang="nl-BE" dirty="0">
                <a:hlinkClick r:id="rId3"/>
              </a:rPr>
              <a:t>https://github.com/fedict/dcattools</a:t>
            </a:r>
            <a:endParaRPr lang="nl-BE" dirty="0"/>
          </a:p>
          <a:p>
            <a:pPr marL="1085850" lvl="1" indent="-342900"/>
            <a:r>
              <a:rPr lang="nl-BE" dirty="0">
                <a:hlinkClick r:id="rId4"/>
              </a:rPr>
              <a:t>https://www.drupal.org/project/openfed</a:t>
            </a:r>
            <a:endParaRPr lang="nl-BE" dirty="0"/>
          </a:p>
          <a:p>
            <a:pPr marL="1085850" lvl="1" indent="-342900"/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FAQ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559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683568" y="1268761"/>
            <a:ext cx="7704855" cy="4968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Volgende versie: nog niet bepaald</a:t>
            </a:r>
          </a:p>
          <a:p>
            <a:pPr marL="1085850" lvl="1" indent="-342900"/>
            <a:r>
              <a:rPr lang="nl-BE" dirty="0" err="1"/>
              <a:t>Drupal</a:t>
            </a:r>
            <a:r>
              <a:rPr lang="nl-BE" dirty="0"/>
              <a:t> 8 ? Totaal ander platform ?</a:t>
            </a:r>
          </a:p>
          <a:p>
            <a:pPr marL="1085850" lvl="1" indent="-342900"/>
            <a:r>
              <a:rPr lang="nl-BE" dirty="0"/>
              <a:t>Moet dan wel DCAT-AP 2 ondersteunen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Drupal</a:t>
            </a:r>
            <a:r>
              <a:rPr lang="nl-BE" dirty="0"/>
              <a:t> DCAT export ?</a:t>
            </a:r>
          </a:p>
          <a:p>
            <a:pPr marL="1085850" lvl="1" indent="-342900"/>
            <a:r>
              <a:rPr lang="nl-BE" dirty="0"/>
              <a:t>D7 testmodule gemaakt, maar nooit echt gebruikt =&gt; Views </a:t>
            </a:r>
          </a:p>
          <a:p>
            <a:pPr marL="1085850" lvl="1" indent="-342900"/>
            <a:r>
              <a:rPr lang="nl-BE" dirty="0"/>
              <a:t>Misschien interessant voor D8 ?</a:t>
            </a:r>
          </a:p>
          <a:p>
            <a:pPr marL="1085850" lvl="1" indent="-342900"/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FAQ (2)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16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AA3D49D1-EE27-49B7-8686-1DCC765985A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42227" y="1268413"/>
            <a:ext cx="6388109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8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_BOSA_NL">
  <a:themeElements>
    <a:clrScheme name="SPF/FOD BOSA">
      <a:dk1>
        <a:srgbClr val="008BAC"/>
      </a:dk1>
      <a:lt1>
        <a:srgbClr val="FFFFFF"/>
      </a:lt1>
      <a:dk2>
        <a:srgbClr val="008BAC"/>
      </a:dk2>
      <a:lt2>
        <a:srgbClr val="FFFFFF"/>
      </a:lt2>
      <a:accent1>
        <a:srgbClr val="05CFFF"/>
      </a:accent1>
      <a:accent2>
        <a:srgbClr val="BFBFBF"/>
      </a:accent2>
      <a:accent3>
        <a:srgbClr val="237689"/>
      </a:accent3>
      <a:accent4>
        <a:srgbClr val="C9F553"/>
      </a:accent4>
      <a:accent5>
        <a:srgbClr val="FFB765"/>
      </a:accent5>
      <a:accent6>
        <a:srgbClr val="6E9308"/>
      </a:accent6>
      <a:hlink>
        <a:srgbClr val="00B0F0"/>
      </a:hlink>
      <a:folHlink>
        <a:srgbClr val="BFBFBF"/>
      </a:folHlink>
    </a:clrScheme>
    <a:fontScheme name="SPF/FOD BOS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>
        <a:spAutoFit/>
      </a:bodyPr>
      <a:lstStyle>
        <a:defPPr>
          <a:defRPr/>
        </a:defPPr>
      </a:lstStyle>
    </a:tx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tical teksten">
  <a:themeElements>
    <a:clrScheme name="SPF/FOD BOSA">
      <a:dk1>
        <a:srgbClr val="008BAC"/>
      </a:dk1>
      <a:lt1>
        <a:srgbClr val="FFFFFF"/>
      </a:lt1>
      <a:dk2>
        <a:srgbClr val="008BAC"/>
      </a:dk2>
      <a:lt2>
        <a:srgbClr val="FFFFFF"/>
      </a:lt2>
      <a:accent1>
        <a:srgbClr val="05CFFF"/>
      </a:accent1>
      <a:accent2>
        <a:srgbClr val="BFBFBF"/>
      </a:accent2>
      <a:accent3>
        <a:srgbClr val="237689"/>
      </a:accent3>
      <a:accent4>
        <a:srgbClr val="C9F553"/>
      </a:accent4>
      <a:accent5>
        <a:srgbClr val="FFB765"/>
      </a:accent5>
      <a:accent6>
        <a:srgbClr val="6E9308"/>
      </a:accent6>
      <a:hlink>
        <a:srgbClr val="00B0F0"/>
      </a:hlink>
      <a:folHlink>
        <a:srgbClr val="BFBFBF"/>
      </a:folHlink>
    </a:clrScheme>
    <a:fontScheme name="SPF/FOD BOS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el wijzigen">
  <a:themeElements>
    <a:clrScheme name="SPF/FOD BOSA">
      <a:dk1>
        <a:srgbClr val="008BAC"/>
      </a:dk1>
      <a:lt1>
        <a:srgbClr val="FFFFFF"/>
      </a:lt1>
      <a:dk2>
        <a:srgbClr val="008BAC"/>
      </a:dk2>
      <a:lt2>
        <a:srgbClr val="FFFFFF"/>
      </a:lt2>
      <a:accent1>
        <a:srgbClr val="05CFFF"/>
      </a:accent1>
      <a:accent2>
        <a:srgbClr val="BFBFBF"/>
      </a:accent2>
      <a:accent3>
        <a:srgbClr val="237689"/>
      </a:accent3>
      <a:accent4>
        <a:srgbClr val="C9F553"/>
      </a:accent4>
      <a:accent5>
        <a:srgbClr val="FFB765"/>
      </a:accent5>
      <a:accent6>
        <a:srgbClr val="6E9308"/>
      </a:accent6>
      <a:hlink>
        <a:srgbClr val="00B0F0"/>
      </a:hlink>
      <a:folHlink>
        <a:srgbClr val="BFBFBF"/>
      </a:folHlink>
    </a:clrScheme>
    <a:fontScheme name="SPF/FOD BOS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>
        <a:spAutoFit/>
      </a:bodyPr>
      <a:lstStyle>
        <a:defPPr marL="10001">
          <a:defRPr sz="1200" b="1" dirty="0">
            <a:solidFill>
              <a:srgbClr val="FFFFFF"/>
            </a:solidFill>
            <a:latin typeface="Calibri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D8A354B-1B01-4F7A-8E9E-7DAD2CD049FC}">
  <we:reference id="wa104178141" version="3.10.0.7" store="en-US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NL" ma:contentTypeID="0x0101005E9F411C672D954C96A61C274DF7BA7D009362E78C6000054A9C951113114EC8FE" ma:contentTypeVersion="6" ma:contentTypeDescription="BOSA Intranet document NL" ma:contentTypeScope="" ma:versionID="fe416bb577944d3894cf1c54b8432cea">
  <xsd:schema xmlns:xsd="http://www.w3.org/2001/XMLSchema" xmlns:xs="http://www.w3.org/2001/XMLSchema" xmlns:p="http://schemas.microsoft.com/office/2006/metadata/properties" xmlns:ns2="d7478dc8-84be-4f0b-aead-7d1de4e9c2ed" xmlns:ns3="8e3ed0d1-df29-4767-9724-d31a12cb0957" xmlns:ns4="f999d4ed-65d8-4fdd-90f4-adf607743db8" xmlns:ns5="http://schemas.microsoft.com/sharepoint/v4" targetNamespace="http://schemas.microsoft.com/office/2006/metadata/properties" ma:root="true" ma:fieldsID="3537273ed3e9891a5fa34513e90c6c35" ns2:_="" ns3:_="" ns4:_="" ns5:_="">
    <xsd:import namespace="d7478dc8-84be-4f0b-aead-7d1de4e9c2ed"/>
    <xsd:import namespace="8e3ed0d1-df29-4767-9724-d31a12cb0957"/>
    <xsd:import namespace="f999d4ed-65d8-4fdd-90f4-adf607743db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TypeNL" minOccurs="0"/>
                <xsd:element ref="ns2:fef16ed2e0584a9d9313846c9f509c80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_dlc_DocId" minOccurs="0"/>
                <xsd:element ref="ns2:_dlc_DocIdUrl" minOccurs="0"/>
                <xsd:element ref="ns2:_dlc_DocIdPersistId" minOccurs="0"/>
                <xsd:element ref="ns4:SharedWithUsers" minOccurs="0"/>
                <xsd:element ref="ns4:SharedWithDetails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78dc8-84be-4f0b-aead-7d1de4e9c2ed" elementFormDefault="qualified">
    <xsd:import namespace="http://schemas.microsoft.com/office/2006/documentManagement/types"/>
    <xsd:import namespace="http://schemas.microsoft.com/office/infopath/2007/PartnerControls"/>
    <xsd:element name="DocTypeNL" ma:index="8" nillable="true" ma:displayName="DocTypeNL" ma:format="Dropdown" ma:internalName="DocTypeNL">
      <xsd:simpleType>
        <xsd:restriction base="dms:Choice">
          <xsd:enumeration value="Brochure"/>
          <xsd:enumeration value="Formulier"/>
          <xsd:enumeration value="Handleiding"/>
          <xsd:enumeration value="Info"/>
          <xsd:enumeration value="Nota"/>
          <xsd:enumeration value="Omzendbrief"/>
          <xsd:enumeration value="Persbericht"/>
          <xsd:enumeration value="Plan"/>
          <xsd:enumeration value="Presentatie"/>
          <xsd:enumeration value="Procedure"/>
          <xsd:enumeration value="Rapport"/>
          <xsd:enumeration value="Reglementering"/>
          <xsd:enumeration value="Richtlijnen"/>
          <xsd:enumeration value="Template"/>
          <xsd:enumeration value="Verslag"/>
        </xsd:restriction>
      </xsd:simpleType>
    </xsd:element>
    <xsd:element name="fef16ed2e0584a9d9313846c9f509c80" ma:index="9" nillable="true" ma:taxonomy="true" ma:internalName="fef16ed2e0584a9d9313846c9f509c80" ma:taxonomyFieldName="ThemeNL" ma:displayName="ThemeNL" ma:default="" ma:fieldId="{fef16ed2-e058-4a9d-9313-846c9f509c80}" ma:sspId="3677b756-bb6c-42c0-a500-a3c5d40b597f" ma:termSetId="fb8acecb-7b49-4244-95a2-a00b1cbf80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31cfbd7-ee35-4fe9-98bf-9458fb63e5e9}" ma:internalName="TaxCatchAll" ma:showField="CatchAllData" ma:web="d7478dc8-84be-4f0b-aead-7d1de4e9c2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d31cfbd7-ee35-4fe9-98bf-9458fb63e5e9}" ma:internalName="TaxCatchAllLabel" ma:readOnly="true" ma:showField="CatchAllDataLabel" ma:web="d7478dc8-84be-4f0b-aead-7d1de4e9c2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ed0d1-df29-4767-9724-d31a12cb0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9d4ed-65d8-4fdd-90f4-adf607743d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NL xmlns="d7478dc8-84be-4f0b-aead-7d1de4e9c2ed">Template</DocTypeNL>
    <fef16ed2e0584a9d9313846c9f509c80 xmlns="d7478dc8-84be-4f0b-aead-7d1de4e9c2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</TermName>
          <TermId xmlns="http://schemas.microsoft.com/office/infopath/2007/PartnerControls">9d989ab6-94d6-4e5e-89fa-d1de319e46d1</TermId>
        </TermInfo>
      </Terms>
    </fef16ed2e0584a9d9313846c9f509c80>
    <TaxCatchAll xmlns="d7478dc8-84be-4f0b-aead-7d1de4e9c2ed">
      <Value>33</Value>
    </TaxCatchAll>
    <_dlc_DocId xmlns="d7478dc8-84be-4f0b-aead-7d1de4e9c2ed">BOSAKNOW-1493941337-125</_dlc_DocId>
    <_dlc_DocIdUrl xmlns="d7478dc8-84be-4f0b-aead-7d1de4e9c2ed">
      <Url>https://gcloudbelgium.sharepoint.com/sites/BOSAknow/Intranet/NL/_layouts/15/DocIdRedir.aspx?ID=BOSAKNOW-1493941337-125</Url>
      <Description>BOSAKNOW-1493941337-125</Description>
    </_dlc_DocIdUr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95ABF0A-D95A-46EA-9E97-2F620509C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78dc8-84be-4f0b-aead-7d1de4e9c2ed"/>
    <ds:schemaRef ds:uri="8e3ed0d1-df29-4767-9724-d31a12cb0957"/>
    <ds:schemaRef ds:uri="f999d4ed-65d8-4fdd-90f4-adf607743db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1359C2-A80E-4DB0-9CBC-BE5F36FC0E6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F29F7EB-4343-4322-9DFF-7D44A00EB9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E026F6-8170-4E36-A56D-1E06D3185583}">
  <ds:schemaRefs>
    <ds:schemaRef ds:uri="8e3ed0d1-df29-4767-9724-d31a12cb0957"/>
    <ds:schemaRef ds:uri="f999d4ed-65d8-4fdd-90f4-adf607743d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elements/1.1/"/>
    <ds:schemaRef ds:uri="http://schemas.microsoft.com/office/2006/metadata/properties"/>
    <ds:schemaRef ds:uri="d7478dc8-84be-4f0b-aead-7d1de4e9c2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Template_bosa_NL</Template>
  <TotalTime>0</TotalTime>
  <Words>291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Template_BOSA_NL</vt:lpstr>
      <vt:lpstr>Conception personnalisée</vt:lpstr>
      <vt:lpstr>Vertical teksten</vt:lpstr>
      <vt:lpstr>Titel wijzigen</vt:lpstr>
      <vt:lpstr>PowerPoint Presentation</vt:lpstr>
      <vt:lpstr>Data.gov.be portaal</vt:lpstr>
      <vt:lpstr>Criteria (september 2015)</vt:lpstr>
      <vt:lpstr>Kosten</vt:lpstr>
      <vt:lpstr>Scraping en updates</vt:lpstr>
      <vt:lpstr>Waarom niet …</vt:lpstr>
      <vt:lpstr>FAQ</vt:lpstr>
      <vt:lpstr>FAQ (2)</vt:lpstr>
      <vt:lpstr>Vragen 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</dc:title>
  <dc:creator>Bart Hanssens (BOSA)</dc:creator>
  <cp:keywords>FPS BOSA, Fedict, Open Data, portalen</cp:keywords>
  <cp:lastModifiedBy>Bart Hanssens (BOSA)</cp:lastModifiedBy>
  <cp:revision>265</cp:revision>
  <dcterms:created xsi:type="dcterms:W3CDTF">2018-02-19T09:59:47Z</dcterms:created>
  <dcterms:modified xsi:type="dcterms:W3CDTF">2019-10-09T10:50:40Z</dcterms:modified>
  <cp:category>technical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0x0101005E9F411C672D954C96A61C274DF7BA7D009362E78C6000054A9C951113114EC8FE</vt:lpwstr>
  </property>
  <property fmtid="{D5CDD505-2E9C-101B-9397-08002B2CF9AE}" pid="3" name="_dlc_DocIdItemGuid">
    <vt:lpwstr>d6cf7a40-8550-4438-a3db-df6e08c4bdd0</vt:lpwstr>
  </property>
  <property fmtid="{D5CDD505-2E9C-101B-9397-08002B2CF9AE}" pid="4" name="ThemeNL">
    <vt:lpwstr>33;#Communicatie|9d989ab6-94d6-4e5e-89fa-d1de319e46d1</vt:lpwstr>
  </property>
</Properties>
</file>